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64" r:id="rId5"/>
    <p:sldId id="262" r:id="rId6"/>
    <p:sldId id="263" r:id="rId7"/>
    <p:sldId id="261" r:id="rId8"/>
    <p:sldId id="260" r:id="rId9"/>
    <p:sldId id="271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Венер\Desktop\МАМА РАБОТА\Старшая группа\Фото 10гр\20161117_164556.jpg"/>
          <p:cNvPicPr>
            <a:picLocks noChangeAspect="1" noChangeArrowheads="1"/>
          </p:cNvPicPr>
          <p:nvPr/>
        </p:nvPicPr>
        <p:blipFill>
          <a:blip r:embed="rId3" cstate="print"/>
          <a:srcRect l="1128" t="10101" r="2873" b="11150"/>
          <a:stretch>
            <a:fillRect/>
          </a:stretch>
        </p:blipFill>
        <p:spPr bwMode="auto">
          <a:xfrm>
            <a:off x="2339752" y="188640"/>
            <a:ext cx="4732446" cy="6453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1440160" cy="6237312"/>
          </a:xfrm>
        </p:spPr>
        <p:txBody>
          <a:bodyPr vert="wordArtVer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Лэпбук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52320" y="692696"/>
            <a:ext cx="1234480" cy="5433467"/>
          </a:xfrm>
        </p:spPr>
        <p:txBody>
          <a:bodyPr vert="wordArtVer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ПДД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95184" y="2967335"/>
            <a:ext cx="1553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ПДД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ef6/00069ea5-a90e64da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692696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Цель: </a:t>
            </a:r>
          </a:p>
          <a:p>
            <a:r>
              <a:rPr lang="ru-RU" sz="2400" dirty="0" smtClean="0"/>
              <a:t>Формировать систему знаний, умений и навыков детей по правилам дорожного движения. </a:t>
            </a:r>
          </a:p>
          <a:p>
            <a:r>
              <a:rPr lang="ru-RU" sz="2400" dirty="0" smtClean="0"/>
              <a:t>Повторить и закрепить знания о светофорах и сигналов, довести до детей важность сигналов светофора. </a:t>
            </a:r>
          </a:p>
          <a:p>
            <a:r>
              <a:rPr lang="ru-RU" sz="2400" dirty="0" smtClean="0"/>
              <a:t>Познакомить с правилами перехода проезжей части по регулируемому и нерегулируемому пешеходному переходу. </a:t>
            </a:r>
          </a:p>
          <a:p>
            <a:r>
              <a:rPr lang="ru-RU" sz="2400" dirty="0" smtClean="0"/>
              <a:t>Знать и уметь классифицировать дорожные знаки: предупреждающие, запрещающие, предписывающие, знаки сервиса. </a:t>
            </a:r>
          </a:p>
          <a:p>
            <a:r>
              <a:rPr lang="ru-RU" sz="2400" dirty="0" smtClean="0"/>
              <a:t>Развивать наблюдательность, самостоятельность мышления, внимательность на дорогах.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Задачи: </a:t>
            </a:r>
          </a:p>
          <a:p>
            <a:r>
              <a:rPr lang="ru-RU" sz="2400" dirty="0" smtClean="0"/>
              <a:t>Образовательные: Познакомить детей с правилами дорожного движения, строением улицы и дорожными знаками, предназначенными для водителей и пешеходов.</a:t>
            </a:r>
          </a:p>
          <a:p>
            <a:r>
              <a:rPr lang="ru-RU" sz="2400" dirty="0" smtClean="0"/>
              <a:t>Развивающие:  Развивать осторожность, внимательность,  самостоятельность, ответственность и осмотрительность на дороге; Стимулировать познавательную активность, способствовать развитию коммуникативных навыков; Способствовать развитию речи детей, пополнению активного и пассивного словаря детей. Развивать связную речь.</a:t>
            </a:r>
          </a:p>
          <a:p>
            <a:r>
              <a:rPr lang="ru-RU" sz="2400" dirty="0" smtClean="0"/>
              <a:t>Воспитательные: Воспитывать навыки личной безопасности и чувство самосохранения; воспитывать чувство ответственности.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548680"/>
            <a:ext cx="7056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Актуальность </a:t>
            </a:r>
          </a:p>
          <a:p>
            <a:r>
              <a:rPr lang="ru-RU" sz="2800" dirty="0" smtClean="0"/>
              <a:t>Актуальность данного пособия обусловлена статистикой свидетельствующей о росте детского дорожно-транспортного травматизма . Важно не только оберегать ребенка от опасности, но и готовить его к встрече с возможными трудностями, формировать представление о наиболее опасных ситуациях, о необходимости соблюдения мер предосторожности, а также прививать навыки безопасного поведения на улице и в транспорте.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енер\Desktop\МАМА РАБОТА\Старшая группа\Фото 10гр\20161117_16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500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Венер\Desktop\МАМА РАБОТА\Старшая группа\Фото 10гр\20161117_16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500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Венер\Desktop\МАМА РАБОТА\Старшая группа\Фото 10гр\20161117_161928.jpg"/>
          <p:cNvPicPr>
            <a:picLocks noChangeAspect="1" noChangeArrowheads="1"/>
          </p:cNvPicPr>
          <p:nvPr/>
        </p:nvPicPr>
        <p:blipFill>
          <a:blip r:embed="rId3" cstate="print"/>
          <a:srcRect t="4200" b="5502"/>
          <a:stretch>
            <a:fillRect/>
          </a:stretch>
        </p:blipFill>
        <p:spPr bwMode="auto">
          <a:xfrm>
            <a:off x="323528" y="260648"/>
            <a:ext cx="4125516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 descr="C:\Users\Венер\Desktop\МАМА РАБОТА\Старшая группа\Фото 10гр\20161117_162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3747633" cy="6229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енер\Desktop\МАМА РАБОТА\Старшая группа\Фото 10гр\20161117_16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500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Венер\Desktop\МАМА РАБОТА\Старшая группа\Фото 10гр\20161117_162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9394">
            <a:off x="490828" y="371865"/>
            <a:ext cx="3795451" cy="6309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Users\Венер\Desktop\МАМА РАБОТА\Старшая группа\Фото 10гр\20161117_163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0482">
            <a:off x="4860032" y="260648"/>
            <a:ext cx="3795451" cy="6309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енер\Desktop\МАМА РАБОТА\Старшая группа\Фото 10гр\20161117_16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500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C:\Users\Венер\Desktop\МАМА РАБОТА\Старшая группа\Фото 10гр\20161117_163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24628">
            <a:off x="395536" y="260648"/>
            <a:ext cx="3815195" cy="6342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0" name="Picture 4" descr="C:\Users\Венер\Desktop\МАМА РАБОТА\Старшая группа\Фото 10гр\20161117_1615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1306">
            <a:off x="4860032" y="332656"/>
            <a:ext cx="3779136" cy="628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нер\Desktop\Лэпбук ПДД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154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Лэпбук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</dc:title>
  <dc:creator>Венер</dc:creator>
  <cp:lastModifiedBy>Венер</cp:lastModifiedBy>
  <cp:revision>14</cp:revision>
  <dcterms:created xsi:type="dcterms:W3CDTF">2019-02-06T18:33:31Z</dcterms:created>
  <dcterms:modified xsi:type="dcterms:W3CDTF">2020-08-22T09:29:56Z</dcterms:modified>
</cp:coreProperties>
</file>